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2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6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1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1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85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2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8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82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0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12CDD-9DC2-C144-9B80-91D855609FF5}" type="datetimeFigureOut">
              <a:rPr lang="en-US" smtClean="0"/>
              <a:t>01/07/14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71374-8046-CE46-B5F6-1B0B962E9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quantum-espresso.org/wp-content/uploads/Doc/INPUT_PW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8091" y="288643"/>
            <a:ext cx="7966364" cy="6063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MASTANI 2014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DAY 2 – exercise </a:t>
            </a:r>
            <a:r>
              <a:rPr lang="en-US" sz="2800" dirty="0" smtClean="0"/>
              <a:t>3</a:t>
            </a:r>
            <a:endParaRPr lang="en-US" sz="2800" dirty="0"/>
          </a:p>
          <a:p>
            <a:pPr algn="ctr"/>
            <a:r>
              <a:rPr lang="en-US" sz="2800" dirty="0" err="1" smtClean="0"/>
              <a:t>scf</a:t>
            </a:r>
            <a:r>
              <a:rPr lang="en-US" sz="2800" dirty="0" smtClean="0"/>
              <a:t> and band structure calculations for Cu</a:t>
            </a:r>
            <a:r>
              <a:rPr lang="en-US" sz="2800" dirty="0"/>
              <a:t> </a:t>
            </a:r>
            <a:r>
              <a:rPr lang="en-US" sz="2800" dirty="0" smtClean="0"/>
              <a:t>(metal</a:t>
            </a:r>
            <a:r>
              <a:rPr lang="en-US" sz="2800" dirty="0" smtClean="0"/>
              <a:t>)</a:t>
            </a:r>
          </a:p>
          <a:p>
            <a:pPr algn="ctr"/>
            <a:r>
              <a:rPr lang="en-US" sz="2800" dirty="0" smtClean="0"/>
              <a:t>Madhura </a:t>
            </a:r>
            <a:r>
              <a:rPr lang="en-US" sz="2800" dirty="0" err="1" smtClean="0"/>
              <a:t>Marathe</a:t>
            </a:r>
            <a:endParaRPr lang="en-US" sz="2800" dirty="0" smtClean="0"/>
          </a:p>
          <a:p>
            <a:pPr algn="ctr"/>
            <a:endParaRPr lang="en-US" sz="28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No input files available, but should be generated for practice.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Next two slides explain where changes need to be done for </a:t>
            </a:r>
            <a:r>
              <a:rPr lang="en-US" sz="2400" dirty="0" err="1" smtClean="0"/>
              <a:t>scf</a:t>
            </a:r>
            <a:r>
              <a:rPr lang="en-US" sz="2400" dirty="0" smtClean="0"/>
              <a:t> calculations.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Follow the similar procedure to find dos and band structure for Cu.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Refer to </a:t>
            </a:r>
            <a:r>
              <a:rPr lang="en-US" sz="2400" dirty="0">
                <a:hlinkClick r:id="rId2"/>
              </a:rPr>
              <a:t>http://www.quantum-espresso.org/wp-content/uploads/Doc/</a:t>
            </a:r>
            <a:r>
              <a:rPr lang="en-US" sz="2400" dirty="0" smtClean="0">
                <a:hlinkClick r:id="rId2"/>
              </a:rPr>
              <a:t>INPUT_PW.html</a:t>
            </a:r>
            <a:r>
              <a:rPr lang="en-US" sz="2400" dirty="0" smtClean="0"/>
              <a:t> for more details</a:t>
            </a:r>
          </a:p>
        </p:txBody>
      </p:sp>
    </p:spTree>
    <p:extLst>
      <p:ext uri="{BB962C8B-B14F-4D97-AF65-F5344CB8AC3E}">
        <p14:creationId xmlns:p14="http://schemas.microsoft.com/office/powerpoint/2010/main" val="621903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7-01 at 06.31.3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3" y="115453"/>
            <a:ext cx="4130964" cy="629408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2673" y="115453"/>
            <a:ext cx="4130964" cy="154709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2673" y="3812306"/>
            <a:ext cx="4130964" cy="48260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946727" y="865910"/>
            <a:ext cx="2113200" cy="234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733637" y="841678"/>
            <a:ext cx="1674090" cy="516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733637" y="3440545"/>
            <a:ext cx="1570181" cy="5961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07364" y="1454735"/>
            <a:ext cx="30018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 Not system dependent!</a:t>
            </a:r>
          </a:p>
          <a:p>
            <a:r>
              <a:rPr lang="en-US" sz="2000" dirty="0" smtClean="0"/>
              <a:t>- “</a:t>
            </a:r>
            <a:r>
              <a:rPr lang="en-US" sz="2000" dirty="0" smtClean="0">
                <a:solidFill>
                  <a:srgbClr val="FF0000"/>
                </a:solidFill>
              </a:rPr>
              <a:t>prefix</a:t>
            </a:r>
            <a:r>
              <a:rPr lang="en-US" sz="2000" dirty="0" smtClean="0"/>
              <a:t>” should be changed preferably to avoid overwriting of </a:t>
            </a:r>
            <a:r>
              <a:rPr lang="en-US" sz="2000" dirty="0" err="1" smtClean="0"/>
              <a:t>wavefunctions</a:t>
            </a:r>
            <a:r>
              <a:rPr lang="en-US" sz="2000" dirty="0" smtClean="0"/>
              <a:t> and  charge density.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935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7-01 at 06.31.3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3" y="115453"/>
            <a:ext cx="4130964" cy="629408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2673" y="115453"/>
            <a:ext cx="4130964" cy="154709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2673" y="3812306"/>
            <a:ext cx="4130964" cy="48260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946727" y="865910"/>
            <a:ext cx="2113200" cy="234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2673" y="1736438"/>
            <a:ext cx="4130964" cy="19119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37725" y="1367106"/>
            <a:ext cx="379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What is the </a:t>
            </a:r>
            <a:r>
              <a:rPr lang="en-US" dirty="0" smtClean="0">
                <a:solidFill>
                  <a:srgbClr val="FF0000"/>
                </a:solidFill>
              </a:rPr>
              <a:t>crystal structure for Cu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286000" y="1662545"/>
            <a:ext cx="2886364" cy="3733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946400" y="2035855"/>
            <a:ext cx="2560782" cy="2139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07182" y="1808023"/>
            <a:ext cx="3313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Cu experimental </a:t>
            </a:r>
            <a:r>
              <a:rPr lang="en-US" dirty="0" smtClean="0">
                <a:solidFill>
                  <a:srgbClr val="FF0000"/>
                </a:solidFill>
              </a:rPr>
              <a:t>lattice constant</a:t>
            </a:r>
            <a:r>
              <a:rPr lang="en-US" dirty="0" smtClean="0"/>
              <a:t> as a starting point?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86000" y="2586182"/>
            <a:ext cx="2851725" cy="847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2008913" y="2372588"/>
            <a:ext cx="265545" cy="36759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172364" y="2583663"/>
            <a:ext cx="3760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smtClean="0">
                <a:solidFill>
                  <a:srgbClr val="FF0000"/>
                </a:solidFill>
              </a:rPr>
              <a:t>Number of atoms </a:t>
            </a:r>
            <a:r>
              <a:rPr lang="en-US" dirty="0" smtClean="0"/>
              <a:t>in the unit cell?</a:t>
            </a:r>
          </a:p>
          <a:p>
            <a:r>
              <a:rPr lang="en-US" dirty="0" smtClean="0"/>
              <a:t>4. How many </a:t>
            </a:r>
            <a:r>
              <a:rPr lang="en-US" dirty="0" smtClean="0">
                <a:solidFill>
                  <a:srgbClr val="FF0000"/>
                </a:solidFill>
              </a:rPr>
              <a:t>different types of elements?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833200" y="2757129"/>
            <a:ext cx="2113200" cy="234000"/>
          </a:xfrm>
          <a:prstGeom prst="ellipse">
            <a:avLst/>
          </a:prstGeom>
          <a:noFill/>
          <a:ln w="25400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33200" y="3389993"/>
            <a:ext cx="2113200" cy="234000"/>
          </a:xfrm>
          <a:prstGeom prst="ellipse">
            <a:avLst/>
          </a:prstGeom>
          <a:noFill/>
          <a:ln w="25400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9144" y="5784272"/>
            <a:ext cx="2457255" cy="625267"/>
          </a:xfrm>
          <a:prstGeom prst="ellipse">
            <a:avLst/>
          </a:prstGeom>
          <a:noFill/>
          <a:ln w="25400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172364" y="5294870"/>
            <a:ext cx="3359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Convergence tests required for the new </a:t>
            </a:r>
            <a:r>
              <a:rPr lang="en-US" sz="2000" dirty="0" err="1" smtClean="0">
                <a:solidFill>
                  <a:srgbClr val="000090"/>
                </a:solidFill>
              </a:rPr>
              <a:t>pseudopotential</a:t>
            </a:r>
            <a:r>
              <a:rPr lang="en-US" sz="2000" dirty="0" smtClean="0">
                <a:solidFill>
                  <a:srgbClr val="000090"/>
                </a:solidFill>
              </a:rPr>
              <a:t>!!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2673" y="4618180"/>
            <a:ext cx="2999509" cy="11199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602182" y="4826000"/>
            <a:ext cx="2032000" cy="3125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34182" y="3800912"/>
            <a:ext cx="3298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to specify </a:t>
            </a:r>
            <a:r>
              <a:rPr lang="en-US" dirty="0" smtClean="0">
                <a:solidFill>
                  <a:srgbClr val="FF0000"/>
                </a:solidFill>
              </a:rPr>
              <a:t>which element</a:t>
            </a:r>
            <a:r>
              <a:rPr lang="en-US" dirty="0" smtClean="0"/>
              <a:t>, </a:t>
            </a:r>
          </a:p>
          <a:p>
            <a:r>
              <a:rPr lang="en-US" dirty="0" smtClean="0"/>
              <a:t>which </a:t>
            </a:r>
            <a:r>
              <a:rPr lang="en-US" dirty="0" err="1" smtClean="0">
                <a:solidFill>
                  <a:srgbClr val="FF0000"/>
                </a:solidFill>
              </a:rPr>
              <a:t>pseudopotential</a:t>
            </a:r>
            <a:r>
              <a:rPr lang="en-US" dirty="0" smtClean="0"/>
              <a:t>, and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atomic positions correct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00909" y="6467266"/>
            <a:ext cx="639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NOTE – Cu </a:t>
            </a:r>
            <a:r>
              <a:rPr lang="en-US" u="sng" dirty="0" err="1" smtClean="0"/>
              <a:t>pseudopotential</a:t>
            </a:r>
            <a:r>
              <a:rPr lang="en-US" u="sng" dirty="0" smtClean="0"/>
              <a:t> available in day2/pseudo directory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38886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175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Madhura</dc:creator>
  <cp:lastModifiedBy>Madhura</cp:lastModifiedBy>
  <cp:revision>12</cp:revision>
  <dcterms:created xsi:type="dcterms:W3CDTF">2014-06-30T04:00:50Z</dcterms:created>
  <dcterms:modified xsi:type="dcterms:W3CDTF">2014-07-01T05:39:01Z</dcterms:modified>
</cp:coreProperties>
</file>